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54F3DB-4966-483A-B970-2E6024089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E4C8D48-3D02-4E59-9574-1F86BF93FE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BA36FF1-8F75-4A09-829B-05AD75711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548B59-A92E-42F4-977B-77C924546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590A6D1-ABAD-4C61-AAAC-51CBE499E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422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E55C7B-5E35-4370-B18E-6ED1674CE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8B1073E-FD2A-49E1-BBD1-CB5DABE8E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C3D5A2-854C-4BB7-90BB-E6196FE9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C99E19E-AC8A-4B1B-9AF9-75599DE63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1955DB-FF58-46B7-893D-50C56DFC6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78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B68236F-C10C-4CF3-9EF9-3748489ADC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70CC26E-41D7-4EDA-B98E-9E494BD0C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A4818-25F4-4AA2-9198-8B94750F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BE8178B-7284-4C76-BC1E-2657100B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F19184-BBCC-4385-B6EB-BD764F95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5770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F3043-B9A5-46FB-A41B-82D823AE1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7906C5-C479-451C-807F-4A35135D5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366176-9032-49D3-80D0-211F7F2E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2855C8-2133-4EDE-997C-EE7C0612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FF17A0-1E25-4CD8-9592-63B12EF5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508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6BBC49-EA68-4EB2-AC20-F6B1D46A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7D08564-171D-4A49-85C5-80F7B6567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7302BE-1D9A-4D26-87AD-027C466AE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FD0F00-0767-49E4-AD69-B949D0CF6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ECD649-92FC-4B22-A775-17CEA7D5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68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91523-4E8E-4287-A885-7851572DD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0857F2-9A34-4257-894F-9B83DAA1A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14C4B6-DF9B-400E-9727-7FC4DB93F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C7508CD-E1BF-4039-942A-4ED3E1B0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66928F8-640D-4185-8DCF-C64D8EF34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F99FC31-E992-4A00-8A73-B1C9A2D8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117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AE330F-A389-4EC0-80C9-1A789998A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420EC7D-A1D7-47C3-82DB-EA7EA4C50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63A10F7-7C96-47F7-B3BB-271953E4B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B824D27-C60F-40A7-9798-515ECDF8B5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E149D27-0B6B-4C64-8F22-7FD735213F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70798BA-CA06-4680-8C66-DDE30202B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98B79C2-22BB-480D-8FD2-F0D6AE5B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17BB0C7-85A2-44CD-A232-E592FFDEB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07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3BE815-C879-4B75-8FAB-EEC984D1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A5AE2C2-9B60-4C5D-B386-D68A97AC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72B99AD-E229-459C-BB04-8C3205B42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0D5582E-6AEF-4B5A-A523-C39386F56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16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6275071-20D0-483B-9907-063D31FB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7745B0-1D6B-4D49-AA89-A19766F1B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0A4C61-B3BF-47A7-B2B7-A584C7F8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67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44C13A-66EB-4F82-96CE-3624164D3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8B11E99-F343-4CDC-99F4-147C4368C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DB0522A-670C-4D50-84E3-BD2211F44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289BF6F-CC92-41A4-8134-910890BA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DFFB5A8-05E2-4200-8D41-9FE6CB284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BFE69B-667D-413C-BF0A-F4D6DC615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449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AF5626-4A59-4873-8596-430D418FD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25BC30E-8CBB-44B5-B2B9-9E447458F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8B1411-BAF5-4039-B586-F20A06851D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CA2B8EB-1312-461A-823D-FD0B9FAD0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0E1338B-0F26-4B2F-8D64-A7CE162B0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31BBFFD-56E0-40EC-98D6-0E99D13A0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3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D8DE354-02CA-4690-A39F-428723230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5EC84-5320-4478-9FD3-2ECC67DAB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65ADEE-8C17-482E-8613-F6207CDA6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ADBD-E5CB-4EB4-894F-5BCC88C03135}" type="datetimeFigureOut">
              <a:rPr lang="nl-NL" smtClean="0"/>
              <a:t>2-10-2019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1941B1-4EC2-4FF8-8E26-FB86691B7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FDBFD9-C541-4C6D-92CD-C1C575029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D5B2D-0999-4C4A-A002-488E7CAD81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037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EF221-8076-4018-A6FC-38B6A0C8A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858837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Rassenkennis kat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8FF0527-B173-407D-BF76-C03B36417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9144000" cy="1655762"/>
          </a:xfrm>
        </p:spPr>
        <p:txBody>
          <a:bodyPr/>
          <a:lstStyle/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Diersoortverdieping Honden &amp; Katten</a:t>
            </a:r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20113DA-3628-4E25-ADD4-4A034AD7263D}"/>
              </a:ext>
            </a:extLst>
          </p:cNvPr>
          <p:cNvSpPr txBox="1"/>
          <p:nvPr/>
        </p:nvSpPr>
        <p:spPr>
          <a:xfrm>
            <a:off x="10740887" y="6550223"/>
            <a:ext cx="145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POPS 24-09-2019</a:t>
            </a:r>
          </a:p>
        </p:txBody>
      </p:sp>
      <p:pic>
        <p:nvPicPr>
          <p:cNvPr id="6" name="Afbeelding 5" descr="Afbeelding met kat, dier, huiskat, zoogdier&#10;&#10;Automatisch gegenereerde beschrijving">
            <a:extLst>
              <a:ext uri="{FF2B5EF4-FFF2-40B4-BE49-F238E27FC236}">
                <a16:creationId xmlns:a16="http://schemas.microsoft.com/office/drawing/2014/main" id="{3DBE3DB7-46F4-4EF4-82BD-CCFC02DAB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379" y="2583752"/>
            <a:ext cx="3811242" cy="360335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9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3.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Exotic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036893-2974-4FA0-B317-6296B83BB1D2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Gedrongen met korte poten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5A76C51-2D7E-4C86-9690-9518C7A10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928" y="3449003"/>
            <a:ext cx="5678071" cy="307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0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4.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Ragdoll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3D8C07D-C142-4606-AB7F-28424E1EB5B8}"/>
              </a:ext>
            </a:extLst>
          </p:cNvPr>
          <p:cNvSpPr txBox="1"/>
          <p:nvPr/>
        </p:nvSpPr>
        <p:spPr>
          <a:xfrm>
            <a:off x="1038226" y="1971675"/>
            <a:ext cx="71317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Halflang en zijdezacht.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Lang, groot gespierd, elegant met een brede 		borst.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3B22B9A-989D-4F4F-A733-E89278E80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635" y="1971675"/>
            <a:ext cx="4779893" cy="477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71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5.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Sphynx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E5BA093-EF91-4B34-8FAF-32A4D022C4E4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Schijnbaar haarloos maar heeft een fijne </a:t>
            </a: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donslaag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Rond, stevig gespierd met grote oren.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49114E3-9A07-4C6E-8437-9AB39CC9C6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2"/>
          <a:stretch/>
        </p:blipFill>
        <p:spPr>
          <a:xfrm flipH="1">
            <a:off x="7900263" y="3228975"/>
            <a:ext cx="4291737" cy="360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771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6. Siamees</a:t>
            </a:r>
            <a:b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A326DC2-07DE-4AE1-B5EE-80AB0C930017}"/>
              </a:ext>
            </a:extLst>
          </p:cNvPr>
          <p:cNvSpPr txBox="1"/>
          <p:nvPr/>
        </p:nvSpPr>
        <p:spPr>
          <a:xfrm>
            <a:off x="1038225" y="1971675"/>
            <a:ext cx="58864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Gemiddelde afmeting, lang, slank, 		atletisch en soepel.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1DD0773-A6DC-46F5-847A-CA5874BED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686675" y="2352675"/>
            <a:ext cx="450532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98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7.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Abessijn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A352DF-1C2B-4332-B6A8-3EF5BF66FA52}"/>
              </a:ext>
            </a:extLst>
          </p:cNvPr>
          <p:cNvSpPr txBox="1"/>
          <p:nvPr/>
        </p:nvSpPr>
        <p:spPr>
          <a:xfrm>
            <a:off x="838200" y="1951672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Korthaar.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Gemiddelde afmeting, gespierd en compact.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6188B0-0F46-42CE-A09D-CCACE6378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699" y="2653746"/>
            <a:ext cx="3999747" cy="412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6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8. Britse korthaar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A154A2D-E441-4084-9D45-1F4A9BDAD002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</a:t>
            </a:r>
            <a:r>
              <a:rPr lang="nl-NL" sz="220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nl-NL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Gedrongen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 sterk en laag op de poten.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DD7472E-01F8-461C-8A56-5E3310B0C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834" y="1152307"/>
            <a:ext cx="3502013" cy="572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1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Devon</a:t>
            </a:r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 Rex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3A8C9DD-84BD-47E7-A104-056BBC0C2127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Gespierd en slank.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EFD531-32F1-476A-B5D9-08F9B23D8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9645" y="1971675"/>
            <a:ext cx="47529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00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10.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Burmees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90D7CDB-1EEA-4A96-B766-88AC4FD3F038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Sterk, gespierd en middelgroot. </a:t>
            </a:r>
          </a:p>
        </p:txBody>
      </p:sp>
      <p:pic>
        <p:nvPicPr>
          <p:cNvPr id="1026" name="Picture 2" descr="Afbeeldingsresultaat voor burmees">
            <a:extLst>
              <a:ext uri="{FF2B5EF4-FFF2-40B4-BE49-F238E27FC236}">
                <a16:creationId xmlns:a16="http://schemas.microsoft.com/office/drawing/2014/main" id="{874CFB53-4521-4D9E-914E-8B2451048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462" y="2425147"/>
            <a:ext cx="4143789" cy="414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668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11. Bengaal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BB33297-8F50-4CE2-8093-4EA5163D682B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Groot, slank en gespierd.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32FB27-D2D5-4219-9928-CDD6B9063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252" y="3595053"/>
            <a:ext cx="7280413" cy="314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6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12. Europese Korthaar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5EC9E23E-9804-42FE-BEA9-23EFB76498CC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Groot, robuust en goed gespierd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8AA5BA8-8F00-479A-916D-9B2A507E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853" y="2215920"/>
            <a:ext cx="3352800" cy="438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9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F5716-73B6-4AAA-9D48-1E957A5AD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Onderverdeling rassen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55B7D-FF9D-4AF4-A74D-5078DBF40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/>
          <a:lstStyle/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Natuurrassen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Gevestigde rassen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Mutatierassen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Combinatierassen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26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13. Heilige Birmaan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B0011BC-F6D4-4759-87A0-86830644E481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Halflang 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Lang en sterk.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4125222-2E09-486E-8F8D-5AAA1CB4C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494394" y="1203463"/>
            <a:ext cx="55245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7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14. Manx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E18C04C-3BBC-4FBB-87B0-B2FA2323DE58}"/>
              </a:ext>
            </a:extLst>
          </p:cNvPr>
          <p:cNvSpPr txBox="1"/>
          <p:nvPr/>
        </p:nvSpPr>
        <p:spPr>
          <a:xfrm>
            <a:off x="1038225" y="1971675"/>
            <a:ext cx="82452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Mutatie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Korthaar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Rond van vorm, stevig, middelgroot en een korte rug.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820142C-9601-48A0-9BA1-0AFDDBB5EC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527"/>
          <a:stretch/>
        </p:blipFill>
        <p:spPr>
          <a:xfrm>
            <a:off x="5517590" y="3595053"/>
            <a:ext cx="6588271" cy="307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8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15. Noorse Boskat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6466136-4201-4D3F-A113-DDB6E514765A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Natuur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Halflang 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Groot, stevig en goed gespierd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956402F-7B5D-4269-A5D8-47CC2D806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8834" y="2451101"/>
            <a:ext cx="4541828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263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16.  Turkse Van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EF7A273-9F0A-4CDA-B976-56A3E0884F67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Natuur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Halflang 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Lang, stevig en robuust.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B67D5D2-B380-4CBA-BF2F-E49FFA7C3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808" y="2484783"/>
            <a:ext cx="4135092" cy="413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52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17. Balinees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19D1F964-9A88-4EDD-807D-22104F2C99F5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Halflang 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Gemiddelde afmeting, lening en elegant.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6E44351-40B5-453E-825D-BD1EBB3BD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460" y="3429000"/>
            <a:ext cx="5126935" cy="341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517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18.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Somali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F4619FC9-EBF9-4098-9BEC-FCA17E206E93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Halflang 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Middelgroot, lenig en gespierd.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FCA4E0C-C36C-4F5F-A68A-60490FFCC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450"/>
          <a:stretch/>
        </p:blipFill>
        <p:spPr>
          <a:xfrm>
            <a:off x="7835968" y="3351213"/>
            <a:ext cx="4112937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28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Natuurrassen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EAAA80E-BE23-4B90-8CD7-C9CDFE20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>
            <a:normAutofit fontScale="85000" lnSpcReduction="20000"/>
          </a:bodyPr>
          <a:lstStyle/>
          <a:p>
            <a:r>
              <a:rPr lang="nl-N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Uiterlijk is al jaren ongewijzigd</a:t>
            </a:r>
          </a:p>
          <a:p>
            <a:r>
              <a:rPr lang="nl-N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Rassen hebben zichzelf gevormd</a:t>
            </a:r>
          </a:p>
          <a:p>
            <a:r>
              <a:rPr lang="nl-N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Inkruisen van andere rassen is niet gewenst</a:t>
            </a:r>
          </a:p>
          <a:p>
            <a:r>
              <a:rPr lang="nl-N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Nieuwe kleuren niet gewenst</a:t>
            </a:r>
          </a:p>
          <a:p>
            <a:r>
              <a:rPr lang="nl-NL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Nadruk ligt in het behoud van het ras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02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Gevestigde rassen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EAAA80E-BE23-4B90-8CD7-C9CDFE20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basis meestal een </a:t>
            </a: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natuurras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 langer dan 100 jaar bekend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Het is soms toegestaan om andere rassen te kruisen.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Uiterlijk is door selectief fokken afwijkend met het uiterlijk in het begin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60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Mutatie rassen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EAAA80E-BE23-4B90-8CD7-C9CDFE20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>
            <a:normAutofit/>
          </a:bodyPr>
          <a:lstStyle/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Rassen doorgaans gebaseerd op één uniek uiterlijke en erfelijk kenmerk</a:t>
            </a:r>
          </a:p>
          <a:p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Rassen 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kennen geen lange historie</a:t>
            </a:r>
          </a:p>
          <a:p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rassen zijn relatief recent ontstaan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81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Combinatierassen</a:t>
            </a:r>
            <a:r>
              <a:rPr lang="nl-NL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4EAAA80E-BE23-4B90-8CD7-C9CDFE207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36750"/>
          </a:xfrm>
        </p:spPr>
        <p:txBody>
          <a:bodyPr>
            <a:normAutofit/>
          </a:bodyPr>
          <a:lstStyle/>
          <a:p>
            <a:r>
              <a:rPr lang="nl-NL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rassen zijn ontwikkeld door combinatie van bestaande rassen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Een deel van de rassen verandert nog steeds</a:t>
            </a:r>
          </a:p>
          <a:p>
            <a:r>
              <a:rPr lang="nl-NL" sz="22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Regelmatig 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inkruisen van andere rassen</a:t>
            </a:r>
          </a:p>
        </p:txBody>
      </p:sp>
    </p:spTree>
    <p:extLst>
      <p:ext uri="{BB962C8B-B14F-4D97-AF65-F5344CB8AC3E}">
        <p14:creationId xmlns:p14="http://schemas.microsoft.com/office/powerpoint/2010/main" val="131895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E895FD-1306-4BE3-A41B-4FD4DD5D5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455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Te kennen soorten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31ED9C-4385-4AB8-8DC9-82D234CBC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2076"/>
            <a:ext cx="10515600" cy="3362324"/>
          </a:xfrm>
        </p:spPr>
        <p:txBody>
          <a:bodyPr numCol="2"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 of Perzisch langhaar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Maine </a:t>
            </a: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Coon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Exotic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Ragdoll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Sphynx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Siamees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Abessijn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Britse Korthaar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Devon</a:t>
            </a: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Rex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Burmees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Bengaal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Europese Korthaar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Heilige Birmaan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Manx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Noorse Boskat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Turkse Van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Balinees</a:t>
            </a:r>
          </a:p>
          <a:p>
            <a:pPr marL="514350" lvl="0" indent="-514350">
              <a:buFont typeface="+mj-lt"/>
              <a:buAutoNum type="arabicPeriod"/>
            </a:pPr>
            <a:r>
              <a:rPr lang="nl-NL" sz="2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Somali</a:t>
            </a:r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821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1. Pers of Perzisch langhaar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0245859-4270-48A7-B9FD-8B8D0BF7F42A}"/>
              </a:ext>
            </a:extLst>
          </p:cNvPr>
          <p:cNvSpPr txBox="1"/>
          <p:nvPr/>
        </p:nvSpPr>
        <p:spPr>
          <a:xfrm>
            <a:off x="1038225" y="1971675"/>
            <a:ext cx="78009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Gevestigd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Langhaar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Groot, gedrongen en gespierd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49C01B3-BB70-411A-8AF4-A9E008382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76987" y="2981325"/>
            <a:ext cx="5815013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55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28786-04E2-46C2-BD77-67BD9C99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nl-NL" sz="3700" b="1" dirty="0">
                <a:solidFill>
                  <a:schemeClr val="accent1">
                    <a:lumMod val="75000"/>
                  </a:schemeClr>
                </a:solidFill>
              </a:rPr>
              <a:t>2. Maine </a:t>
            </a:r>
            <a:r>
              <a:rPr lang="nl-NL" sz="3700" b="1" dirty="0" err="1">
                <a:solidFill>
                  <a:schemeClr val="accent1">
                    <a:lumMod val="75000"/>
                  </a:schemeClr>
                </a:solidFill>
              </a:rPr>
              <a:t>Coon</a:t>
            </a:r>
            <a:endParaRPr lang="nl-NL" sz="37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811BB8-41D5-4C70-8CE2-AC93B4B90993}"/>
              </a:ext>
            </a:extLst>
          </p:cNvPr>
          <p:cNvSpPr txBox="1"/>
          <p:nvPr/>
        </p:nvSpPr>
        <p:spPr>
          <a:xfrm>
            <a:off x="650599" y="1825625"/>
            <a:ext cx="72510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Natuur ras</a:t>
            </a:r>
          </a:p>
          <a:p>
            <a:endParaRPr lang="nl-NL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vacht – 	Langhaar, waterbestendige, dicht ingeplante 		en zware vacht. </a:t>
            </a:r>
          </a:p>
          <a:p>
            <a:r>
              <a:rPr lang="nl-NL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lichaam – 	Lang, groot, stevig en gespierd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209B603-1204-41CE-8F6A-B23D2E6EA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6990" y="2236303"/>
            <a:ext cx="4532243" cy="453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188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289</Words>
  <Application>Microsoft Office PowerPoint</Application>
  <PresentationFormat>Breedbeeld</PresentationFormat>
  <Paragraphs>136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Rassenkennis kat </vt:lpstr>
      <vt:lpstr>Onderverdeling rassen</vt:lpstr>
      <vt:lpstr>Natuurrassen</vt:lpstr>
      <vt:lpstr>Gevestigde rassen</vt:lpstr>
      <vt:lpstr>Mutatie rassen</vt:lpstr>
      <vt:lpstr>Combinatierassen </vt:lpstr>
      <vt:lpstr>Te kennen soorten</vt:lpstr>
      <vt:lpstr>1. Pers of Perzisch langhaar </vt:lpstr>
      <vt:lpstr>2. Maine Coon</vt:lpstr>
      <vt:lpstr>3. Exotic</vt:lpstr>
      <vt:lpstr>4. Ragdoll</vt:lpstr>
      <vt:lpstr>5. Sphynx</vt:lpstr>
      <vt:lpstr>6. Siamees </vt:lpstr>
      <vt:lpstr>7. Abessijn</vt:lpstr>
      <vt:lpstr>8. Britse korthaar</vt:lpstr>
      <vt:lpstr>9. Devon Rex</vt:lpstr>
      <vt:lpstr>10. Burmees</vt:lpstr>
      <vt:lpstr>11. Bengaal</vt:lpstr>
      <vt:lpstr>12. Europese Korthaar</vt:lpstr>
      <vt:lpstr>13. Heilige Birmaan</vt:lpstr>
      <vt:lpstr>14. Manx</vt:lpstr>
      <vt:lpstr>15. Noorse Boskat</vt:lpstr>
      <vt:lpstr>16.  Turkse Van</vt:lpstr>
      <vt:lpstr>17. Balinees</vt:lpstr>
      <vt:lpstr>18. Somali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Rassenkennis kat</dc:title>
  <dc:creator>Pops, Siegrit</dc:creator>
  <cp:lastModifiedBy>Sophie Witschge</cp:lastModifiedBy>
  <cp:revision>13</cp:revision>
  <dcterms:created xsi:type="dcterms:W3CDTF">2019-09-24T10:57:22Z</dcterms:created>
  <dcterms:modified xsi:type="dcterms:W3CDTF">2019-10-02T12:05:57Z</dcterms:modified>
</cp:coreProperties>
</file>